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7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784" r:id="rId56"/>
    <p:sldId id="730" r:id="rId57"/>
    <p:sldId id="786" r:id="rId58"/>
    <p:sldId id="787" r:id="rId59"/>
    <p:sldId id="785" r:id="rId60"/>
    <p:sldId id="930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932" r:id="rId70"/>
    <p:sldId id="898" r:id="rId71"/>
    <p:sldId id="931" r:id="rId72"/>
    <p:sldId id="879" r:id="rId73"/>
    <p:sldId id="881" r:id="rId74"/>
    <p:sldId id="885" r:id="rId75"/>
    <p:sldId id="886" r:id="rId76"/>
    <p:sldId id="882" r:id="rId77"/>
    <p:sldId id="883" r:id="rId78"/>
    <p:sldId id="888" r:id="rId79"/>
    <p:sldId id="887" r:id="rId80"/>
    <p:sldId id="889" r:id="rId81"/>
    <p:sldId id="744" r:id="rId82"/>
    <p:sldId id="724" r:id="rId83"/>
    <p:sldId id="894" r:id="rId84"/>
    <p:sldId id="890" r:id="rId85"/>
    <p:sldId id="891" r:id="rId86"/>
    <p:sldId id="895" r:id="rId87"/>
    <p:sldId id="619" r:id="rId88"/>
    <p:sldId id="698" r:id="rId89"/>
    <p:sldId id="699" r:id="rId90"/>
    <p:sldId id="900" r:id="rId91"/>
    <p:sldId id="899" r:id="rId92"/>
    <p:sldId id="775" r:id="rId93"/>
    <p:sldId id="805" r:id="rId94"/>
    <p:sldId id="806" r:id="rId95"/>
    <p:sldId id="901" r:id="rId96"/>
    <p:sldId id="902" r:id="rId97"/>
    <p:sldId id="903" r:id="rId98"/>
    <p:sldId id="907" r:id="rId99"/>
    <p:sldId id="904" r:id="rId100"/>
    <p:sldId id="905" r:id="rId101"/>
    <p:sldId id="908" r:id="rId102"/>
    <p:sldId id="909" r:id="rId103"/>
    <p:sldId id="910" r:id="rId104"/>
    <p:sldId id="934" r:id="rId105"/>
    <p:sldId id="911" r:id="rId106"/>
    <p:sldId id="935" r:id="rId107"/>
    <p:sldId id="912" r:id="rId108"/>
    <p:sldId id="936" r:id="rId109"/>
    <p:sldId id="913" r:id="rId110"/>
    <p:sldId id="914" r:id="rId111"/>
    <p:sldId id="915" r:id="rId112"/>
    <p:sldId id="916" r:id="rId113"/>
    <p:sldId id="917" r:id="rId114"/>
    <p:sldId id="918" r:id="rId115"/>
    <p:sldId id="919" r:id="rId116"/>
    <p:sldId id="920" r:id="rId117"/>
    <p:sldId id="921" r:id="rId118"/>
    <p:sldId id="778" r:id="rId119"/>
    <p:sldId id="938" r:id="rId120"/>
    <p:sldId id="937" r:id="rId121"/>
    <p:sldId id="923" r:id="rId122"/>
    <p:sldId id="939" r:id="rId123"/>
    <p:sldId id="924" r:id="rId124"/>
    <p:sldId id="940" r:id="rId125"/>
    <p:sldId id="927" r:id="rId126"/>
    <p:sldId id="928" r:id="rId127"/>
    <p:sldId id="941" r:id="rId128"/>
    <p:sldId id="929" r:id="rId129"/>
    <p:sldId id="942" r:id="rId130"/>
    <p:sldId id="874" r:id="rId131"/>
    <p:sldId id="943" r:id="rId132"/>
    <p:sldId id="944" r:id="rId133"/>
    <p:sldId id="945" r:id="rId134"/>
    <p:sldId id="946" r:id="rId135"/>
    <p:sldId id="550" r:id="rId13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938"/>
            <p14:sldId id="937"/>
            <p14:sldId id="923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EF7D1D"/>
    <a:srgbClr val="9E60B8"/>
    <a:srgbClr val="B58900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94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37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3944979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12893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42768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041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4325793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4312641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623685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9727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4057649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75735" y="609348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EE3EA5-172A-3D47-9895-FA7FBEA9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8060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V="1">
            <a:off x="1892701" y="5761228"/>
            <a:ext cx="0" cy="33226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262522" y="4988856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717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(Optional): Frontend starten in 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app</a:t>
            </a:r>
            <a:r>
              <a:rPr lang="de-DE" dirty="0">
                <a:solidFill>
                  <a:srgbClr val="9E60B8"/>
                </a:solidFill>
                <a:latin typeface="Source Sans Pro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frontend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6948</Words>
  <Application>Microsoft Macintosh PowerPoint</Application>
  <PresentationFormat>A4-Papier (210 x 297 mm)</PresentationFormat>
  <Paragraphs>1789</Paragraphs>
  <Slides>135</Slides>
  <Notes>49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135</vt:i4>
      </vt:variant>
    </vt:vector>
  </HeadingPairs>
  <TitlesOfParts>
    <vt:vector size="14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Laufzeitverhalten: Zusammenfassung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1042</cp:revision>
  <cp:lastPrinted>2019-09-02T19:52:34Z</cp:lastPrinted>
  <dcterms:created xsi:type="dcterms:W3CDTF">2016-03-28T15:59:53Z</dcterms:created>
  <dcterms:modified xsi:type="dcterms:W3CDTF">2019-09-03T05:08:58Z</dcterms:modified>
</cp:coreProperties>
</file>